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  <p:sldMasterId id="2147483653" r:id="rId3"/>
  </p:sldMasterIdLst>
  <p:notesMasterIdLst>
    <p:notesMasterId r:id="rId10"/>
  </p:notesMasterIdLst>
  <p:sldIdLst>
    <p:sldId id="301" r:id="rId4"/>
    <p:sldId id="305" r:id="rId5"/>
    <p:sldId id="306" r:id="rId6"/>
    <p:sldId id="314" r:id="rId7"/>
    <p:sldId id="315" r:id="rId8"/>
    <p:sldId id="313" r:id="rId9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47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000"/>
    <a:srgbClr val="4443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249" autoAdjust="0"/>
  </p:normalViewPr>
  <p:slideViewPr>
    <p:cSldViewPr>
      <p:cViewPr varScale="1">
        <p:scale>
          <a:sx n="114" d="100"/>
          <a:sy n="114" d="100"/>
        </p:scale>
        <p:origin x="562" y="86"/>
      </p:cViewPr>
      <p:guideLst>
        <p:guide orient="horz" pos="1847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presProps" Target="presProps.xml"/><Relationship Id="rId5" Type="http://schemas.openxmlformats.org/officeDocument/2006/relationships/slide" Target="slides/slide2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F08B9E-A3C0-4437-9F80-3FC0AEAFD4E2}" type="datetimeFigureOut">
              <a:rPr lang="en-US" smtClean="0"/>
              <a:t>5/29/2020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E83DEA-7298-4BB2-BB06-ED5D26BA81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6185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5004048" y="3003798"/>
            <a:ext cx="3888432" cy="1152129"/>
          </a:xfrm>
          <a:prstGeom prst="rect">
            <a:avLst/>
          </a:prstGeom>
        </p:spPr>
        <p:txBody>
          <a:bodyPr anchor="ctr"/>
          <a:lstStyle>
            <a:lvl1pPr marL="0" indent="0" algn="r">
              <a:lnSpc>
                <a:spcPct val="100000"/>
              </a:lnSpc>
              <a:buNone/>
              <a:defRPr sz="3600" b="1" baseline="0"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>
                <a:ea typeface="+mn-ea"/>
              </a:rPr>
              <a:t>FREE PPT TEMPLATES</a:t>
            </a:r>
            <a:endParaRPr lang="en-US" altLang="ko-KR" b="1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003900" y="4155926"/>
            <a:ext cx="3888432" cy="504056"/>
          </a:xfrm>
          <a:prstGeom prst="rect">
            <a:avLst/>
          </a:prstGeom>
        </p:spPr>
        <p:txBody>
          <a:bodyPr anchor="ctr"/>
          <a:lstStyle>
            <a:lvl1pPr marL="0" indent="0" algn="r">
              <a:lnSpc>
                <a:spcPct val="100000"/>
              </a:lnSpc>
              <a:buNone/>
              <a:defRPr sz="1200" b="0" baseline="0">
                <a:solidFill>
                  <a:schemeClr val="accent2"/>
                </a:solidFill>
                <a:latin typeface="+mn-lt"/>
                <a:cs typeface="Arial" pitchFamily="34" charset="0"/>
              </a:defRPr>
            </a:lvl1pPr>
          </a:lstStyle>
          <a:p>
            <a:pPr>
              <a:spcBef>
                <a:spcPts val="0"/>
              </a:spcBef>
              <a:defRPr/>
            </a:pPr>
            <a:r>
              <a:rPr lang="en-US" altLang="ko-KR" sz="1200" b="1" dirty="0"/>
              <a:t>INSERT THE TITLE </a:t>
            </a:r>
          </a:p>
          <a:p>
            <a:pPr>
              <a:spcBef>
                <a:spcPts val="0"/>
              </a:spcBef>
              <a:defRPr/>
            </a:pPr>
            <a:r>
              <a:rPr lang="en-US" altLang="ko-KR" sz="1200" b="1" dirty="0"/>
              <a:t>OF YOUR PRESENTATION HERE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41627365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2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5395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2383642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91952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3501681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accent2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887924" y="1089585"/>
            <a:ext cx="1368152" cy="14821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490055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Basic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5395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accent2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23528" y="1341082"/>
            <a:ext cx="1440160" cy="1252711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4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1907704" y="1341082"/>
            <a:ext cx="1440160" cy="1252711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4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3491880" y="1341082"/>
            <a:ext cx="1440160" cy="1252711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4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5076056" y="1341082"/>
            <a:ext cx="1440160" cy="1252711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4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2599209" y="3147814"/>
            <a:ext cx="1440160" cy="1252711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1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4183385" y="3147814"/>
            <a:ext cx="1440160" cy="1252711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idx="17" hasCustomPrompt="1"/>
          </p:nvPr>
        </p:nvSpPr>
        <p:spPr>
          <a:xfrm>
            <a:off x="5767561" y="3147814"/>
            <a:ext cx="1440160" cy="1252711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idx="18" hasCustomPrompt="1"/>
          </p:nvPr>
        </p:nvSpPr>
        <p:spPr>
          <a:xfrm>
            <a:off x="7351737" y="3147814"/>
            <a:ext cx="1440160" cy="1252711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725094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5357557" y="286543"/>
            <a:ext cx="2196000" cy="2196000"/>
          </a:xfrm>
          <a:prstGeom prst="diamond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4172774" y="1476771"/>
            <a:ext cx="2196000" cy="2196000"/>
          </a:xfrm>
          <a:prstGeom prst="diamond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5357557" y="2662807"/>
            <a:ext cx="2196000" cy="2196000"/>
          </a:xfrm>
          <a:prstGeom prst="diamond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6542340" y="1476771"/>
            <a:ext cx="2196000" cy="2196000"/>
          </a:xfrm>
          <a:prstGeom prst="diamond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159670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56295" y="195486"/>
            <a:ext cx="1944216" cy="46805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4676775" y="195486"/>
            <a:ext cx="1944216" cy="46805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3378432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467544" y="360041"/>
            <a:ext cx="3168352" cy="31478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3779912" y="360041"/>
            <a:ext cx="4752528" cy="172207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3779912" y="2211711"/>
            <a:ext cx="1476000" cy="12961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5418176" y="2211711"/>
            <a:ext cx="1476000" cy="12961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idx="17" hasCustomPrompt="1"/>
          </p:nvPr>
        </p:nvSpPr>
        <p:spPr>
          <a:xfrm>
            <a:off x="7056440" y="2211711"/>
            <a:ext cx="1476000" cy="12961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4011041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3779912" y="920899"/>
            <a:ext cx="4752528" cy="172207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3779912" y="3147814"/>
            <a:ext cx="4752528" cy="172207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590550" y="915566"/>
            <a:ext cx="3117354" cy="3960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121940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s and Contents Layout">
    <p:bg>
      <p:bgPr>
        <a:solidFill>
          <a:srgbClr val="4443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0" y="339502"/>
            <a:ext cx="6084168" cy="21602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3059832" y="2624708"/>
            <a:ext cx="6084168" cy="21602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4316615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539552" y="1131590"/>
            <a:ext cx="4032448" cy="21602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539552" y="3291830"/>
            <a:ext cx="1656184" cy="14401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2267744" y="3377692"/>
            <a:ext cx="2304256" cy="13542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2864673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429444" y="1203598"/>
            <a:ext cx="4104456" cy="17285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4644008" y="1203598"/>
            <a:ext cx="4104456" cy="17285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4644008" y="3060973"/>
            <a:ext cx="4104456" cy="17285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429900" y="3061296"/>
            <a:ext cx="4104000" cy="1728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83033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3363838"/>
            <a:ext cx="9144000" cy="1440160"/>
          </a:xfrm>
          <a:prstGeom prst="rect">
            <a:avLst/>
          </a:prstGeom>
          <a:solidFill>
            <a:schemeClr val="accent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3587482"/>
            <a:ext cx="9144000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Thank you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-148" y="4235554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accent2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92247715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-9526" y="1183060"/>
            <a:ext cx="9153525" cy="3960440"/>
          </a:xfrm>
          <a:custGeom>
            <a:avLst/>
            <a:gdLst>
              <a:gd name="connsiteX0" fmla="*/ 0 w 9144000"/>
              <a:gd name="connsiteY0" fmla="*/ 0 h 3960440"/>
              <a:gd name="connsiteX1" fmla="*/ 9144000 w 9144000"/>
              <a:gd name="connsiteY1" fmla="*/ 0 h 3960440"/>
              <a:gd name="connsiteX2" fmla="*/ 9144000 w 9144000"/>
              <a:gd name="connsiteY2" fmla="*/ 3960440 h 3960440"/>
              <a:gd name="connsiteX3" fmla="*/ 0 w 9144000"/>
              <a:gd name="connsiteY3" fmla="*/ 3960440 h 3960440"/>
              <a:gd name="connsiteX4" fmla="*/ 0 w 9144000"/>
              <a:gd name="connsiteY4" fmla="*/ 0 h 3960440"/>
              <a:gd name="connsiteX0" fmla="*/ 0 w 9153525"/>
              <a:gd name="connsiteY0" fmla="*/ 3276600 h 3960440"/>
              <a:gd name="connsiteX1" fmla="*/ 9153525 w 9153525"/>
              <a:gd name="connsiteY1" fmla="*/ 0 h 3960440"/>
              <a:gd name="connsiteX2" fmla="*/ 9153525 w 9153525"/>
              <a:gd name="connsiteY2" fmla="*/ 3960440 h 3960440"/>
              <a:gd name="connsiteX3" fmla="*/ 9525 w 9153525"/>
              <a:gd name="connsiteY3" fmla="*/ 3960440 h 3960440"/>
              <a:gd name="connsiteX4" fmla="*/ 0 w 9153525"/>
              <a:gd name="connsiteY4" fmla="*/ 3276600 h 3960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53525" h="3960440">
                <a:moveTo>
                  <a:pt x="0" y="3276600"/>
                </a:moveTo>
                <a:lnTo>
                  <a:pt x="9153525" y="0"/>
                </a:lnTo>
                <a:lnTo>
                  <a:pt x="9153525" y="3960440"/>
                </a:lnTo>
                <a:lnTo>
                  <a:pt x="9525" y="3960440"/>
                </a:lnTo>
                <a:lnTo>
                  <a:pt x="0" y="32766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6" name="Picture 2" descr="D:\Fullppt\PNG이미지\핸드폰2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7798" y="777418"/>
            <a:ext cx="3373328" cy="4085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6516216" y="915566"/>
            <a:ext cx="1945465" cy="300514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5151286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D:\Fullppt\005-PNG이미지\모니터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3312" y="2730636"/>
            <a:ext cx="2040674" cy="2034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D:\Fullppt\005-PNG이미지\모니터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5342" y="2730636"/>
            <a:ext cx="2040674" cy="2034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2752750" y="2812503"/>
            <a:ext cx="1874748" cy="12732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6881512" y="2812503"/>
            <a:ext cx="1874748" cy="12732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4576763" y="2331939"/>
            <a:ext cx="2346784" cy="16057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1711279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apes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42646" y="92609"/>
            <a:ext cx="8679898" cy="5431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/>
              <a:t>Fully Editable Shapes</a:t>
            </a:r>
          </a:p>
        </p:txBody>
      </p:sp>
    </p:spTree>
    <p:extLst>
      <p:ext uri="{BB962C8B-B14F-4D97-AF65-F5344CB8AC3E}">
        <p14:creationId xmlns:p14="http://schemas.microsoft.com/office/powerpoint/2010/main" val="19552144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11" name="Rounded Rectangle 10"/>
          <p:cNvSpPr/>
          <p:nvPr userDrawn="1"/>
        </p:nvSpPr>
        <p:spPr>
          <a:xfrm>
            <a:off x="354008" y="1131589"/>
            <a:ext cx="2849840" cy="364917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Rounded Rectangle 16"/>
          <p:cNvSpPr/>
          <p:nvPr userDrawn="1"/>
        </p:nvSpPr>
        <p:spPr>
          <a:xfrm>
            <a:off x="531932" y="1347500"/>
            <a:ext cx="108520" cy="3240473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8" name="Half Frame 17"/>
          <p:cNvSpPr/>
          <p:nvPr userDrawn="1"/>
        </p:nvSpPr>
        <p:spPr>
          <a:xfrm rot="5400000">
            <a:off x="2592642" y="1238201"/>
            <a:ext cx="502331" cy="502331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818220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 userDrawn="1"/>
        </p:nvSpPr>
        <p:spPr>
          <a:xfrm>
            <a:off x="4860032" y="987574"/>
            <a:ext cx="3168352" cy="3168352"/>
          </a:xfrm>
          <a:prstGeom prst="ellipse">
            <a:avLst/>
          </a:prstGeom>
          <a:solidFill>
            <a:schemeClr val="accent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860032" y="1851670"/>
            <a:ext cx="3168352" cy="100811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600" b="0" baseline="0"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860032" y="2859782"/>
            <a:ext cx="3168352" cy="504056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400" b="0" baseline="0">
                <a:solidFill>
                  <a:schemeClr val="accent2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</a:t>
            </a:r>
          </a:p>
          <a:p>
            <a:pPr lvl="0"/>
            <a:r>
              <a:rPr lang="en-US" altLang="ko-KR" dirty="0"/>
              <a:t>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17382354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5357557" y="286543"/>
            <a:ext cx="2196000" cy="2196000"/>
          </a:xfrm>
          <a:prstGeom prst="diamond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4172774" y="1476771"/>
            <a:ext cx="2196000" cy="2196000"/>
          </a:xfrm>
          <a:prstGeom prst="diamond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5357557" y="2662807"/>
            <a:ext cx="2196000" cy="2196000"/>
          </a:xfrm>
          <a:prstGeom prst="diamond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6542340" y="1476771"/>
            <a:ext cx="2196000" cy="2196000"/>
          </a:xfrm>
          <a:prstGeom prst="diamond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499241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Layout">
    <p:bg>
      <p:bgPr>
        <a:solidFill>
          <a:srgbClr val="4443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4059"/>
            <a:ext cx="3856106" cy="5135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57120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153958"/>
            <a:ext cx="6408712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129044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979712" y="153958"/>
            <a:ext cx="6984776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6029212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asic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5395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accent2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15034184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5395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accent2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22820589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5395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accent2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20376475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6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20.xml"/><Relationship Id="rId2" Type="http://schemas.openxmlformats.org/officeDocument/2006/relationships/slideLayout" Target="../slideLayouts/slideLayout5.xml"/><Relationship Id="rId16" Type="http://schemas.openxmlformats.org/officeDocument/2006/relationships/slideLayout" Target="../slideLayouts/slideLayout19.xml"/><Relationship Id="rId20" Type="http://schemas.openxmlformats.org/officeDocument/2006/relationships/slideLayout" Target="../slideLayouts/slideLayout23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3.xml"/><Relationship Id="rId19" Type="http://schemas.openxmlformats.org/officeDocument/2006/relationships/slideLayout" Target="../slideLayouts/slideLayout22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7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6683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81" r:id="rId3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7555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52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72" r:id="rId8"/>
    <p:sldLayoutId id="2147483676" r:id="rId9"/>
    <p:sldLayoutId id="2147483655" r:id="rId10"/>
    <p:sldLayoutId id="2147483665" r:id="rId11"/>
    <p:sldLayoutId id="2147483666" r:id="rId12"/>
    <p:sldLayoutId id="2147483667" r:id="rId13"/>
    <p:sldLayoutId id="2147483668" r:id="rId14"/>
    <p:sldLayoutId id="2147483670" r:id="rId15"/>
    <p:sldLayoutId id="2147483671" r:id="rId16"/>
    <p:sldLayoutId id="2147483669" r:id="rId17"/>
    <p:sldLayoutId id="2147483675" r:id="rId18"/>
    <p:sldLayoutId id="2147483677" r:id="rId19"/>
    <p:sldLayoutId id="2147483656" r:id="rId20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4710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993060" y="2355726"/>
            <a:ext cx="3888432" cy="1152129"/>
          </a:xfrm>
        </p:spPr>
        <p:txBody>
          <a:bodyPr/>
          <a:lstStyle/>
          <a:p>
            <a:r>
              <a:rPr lang="en-US" altLang="ko-KR" dirty="0">
                <a:ea typeface="맑은 고딕" pitchFamily="50" charset="-127"/>
              </a:rPr>
              <a:t>SIMAK UNUD</a:t>
            </a:r>
            <a:endParaRPr lang="en-US" altLang="ko-KR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>
              <a:spcBef>
                <a:spcPts val="0"/>
              </a:spcBef>
              <a:defRPr/>
            </a:pPr>
            <a:r>
              <a:rPr lang="en-US" altLang="ko-KR" b="1" dirty="0" err="1"/>
              <a:t>Agus</a:t>
            </a:r>
            <a:r>
              <a:rPr lang="en-US" altLang="ko-KR" b="1" dirty="0"/>
              <a:t> </a:t>
            </a:r>
            <a:r>
              <a:rPr lang="en-US" altLang="ko-KR" b="1" dirty="0" err="1"/>
              <a:t>Wisnawa</a:t>
            </a:r>
            <a:endParaRPr lang="en-US" altLang="ko-KR" b="1" dirty="0"/>
          </a:p>
          <a:p>
            <a:pPr>
              <a:spcBef>
                <a:spcPts val="0"/>
              </a:spcBef>
              <a:defRPr/>
            </a:pPr>
            <a:r>
              <a:rPr lang="en-US" altLang="ko-KR" b="1" dirty="0"/>
              <a:t>1708561063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9983659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11560" y="897563"/>
            <a:ext cx="25922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Halaman </a:t>
            </a:r>
            <a:r>
              <a:rPr lang="en-US" altLang="ko-KR" sz="2800" b="1" dirty="0">
                <a:solidFill>
                  <a:srgbClr val="00B0F0"/>
                </a:solidFill>
                <a:latin typeface="+mj-lt"/>
                <a:cs typeface="Arial" pitchFamily="34" charset="0"/>
              </a:rPr>
              <a:t>Utama</a:t>
            </a:r>
            <a:endParaRPr lang="ko-KR" altLang="en-US" sz="2800" b="1" dirty="0">
              <a:solidFill>
                <a:srgbClr val="00B0F0"/>
              </a:solidFill>
              <a:latin typeface="+mj-lt"/>
              <a:cs typeface="Arial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67544" y="1969839"/>
            <a:ext cx="35881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200" dirty="0">
                <a:solidFill>
                  <a:schemeClr val="bg1"/>
                </a:solidFill>
              </a:rPr>
              <a:t>Halaman </a:t>
            </a:r>
            <a:r>
              <a:rPr lang="en-US" altLang="ko-KR" sz="1200" dirty="0" err="1">
                <a:solidFill>
                  <a:schemeClr val="bg1"/>
                </a:solidFill>
              </a:rPr>
              <a:t>ini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</a:rPr>
              <a:t>akan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</a:rPr>
              <a:t>muncul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</a:rPr>
              <a:t>saat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</a:rPr>
              <a:t>pengguna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</a:rPr>
              <a:t>mengakses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</a:rPr>
              <a:t>simak</a:t>
            </a:r>
            <a:r>
              <a:rPr lang="en-US" altLang="ko-KR" sz="1200" dirty="0">
                <a:solidFill>
                  <a:schemeClr val="bg1"/>
                </a:solidFill>
              </a:rPr>
              <a:t>. Pada </a:t>
            </a:r>
            <a:r>
              <a:rPr lang="en-US" altLang="ko-KR" sz="1200" dirty="0" err="1">
                <a:solidFill>
                  <a:schemeClr val="bg1"/>
                </a:solidFill>
              </a:rPr>
              <a:t>halaman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</a:rPr>
              <a:t>ini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</a:rPr>
              <a:t>terdapat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</a:rPr>
              <a:t>sejarah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</a:rPr>
              <a:t>tentang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</a:rPr>
              <a:t>Universitas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</a:rPr>
              <a:t>Udayana</a:t>
            </a:r>
            <a:r>
              <a:rPr lang="en-US" altLang="ko-KR" sz="1200" dirty="0">
                <a:solidFill>
                  <a:schemeClr val="bg1"/>
                </a:solidFill>
              </a:rPr>
              <a:t>. </a:t>
            </a:r>
            <a:r>
              <a:rPr lang="en-US" altLang="ko-KR" sz="1200" dirty="0" err="1">
                <a:solidFill>
                  <a:schemeClr val="bg1"/>
                </a:solidFill>
              </a:rPr>
              <a:t>Tombol</a:t>
            </a:r>
            <a:r>
              <a:rPr lang="en-US" altLang="ko-KR" sz="1200" dirty="0">
                <a:solidFill>
                  <a:schemeClr val="bg1"/>
                </a:solidFill>
              </a:rPr>
              <a:t> login yang </a:t>
            </a:r>
            <a:r>
              <a:rPr lang="en-US" altLang="ko-KR" sz="1200" dirty="0" err="1">
                <a:solidFill>
                  <a:schemeClr val="bg1"/>
                </a:solidFill>
              </a:rPr>
              <a:t>berfungsi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</a:rPr>
              <a:t>untuk</a:t>
            </a:r>
            <a:r>
              <a:rPr lang="en-US" altLang="ko-KR" sz="1200" dirty="0">
                <a:solidFill>
                  <a:schemeClr val="bg1"/>
                </a:solidFill>
              </a:rPr>
              <a:t> login </a:t>
            </a:r>
            <a:r>
              <a:rPr lang="en-US" altLang="ko-KR" sz="1200" dirty="0" err="1">
                <a:solidFill>
                  <a:schemeClr val="bg1"/>
                </a:solidFill>
              </a:rPr>
              <a:t>bagi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</a:rPr>
              <a:t>pengguna</a:t>
            </a:r>
            <a:r>
              <a:rPr lang="en-US" altLang="ko-KR" sz="1200" dirty="0">
                <a:solidFill>
                  <a:schemeClr val="bg1"/>
                </a:solidFill>
              </a:rPr>
              <a:t> dan </a:t>
            </a:r>
            <a:r>
              <a:rPr lang="en-US" altLang="ko-KR" sz="1200" dirty="0" err="1">
                <a:solidFill>
                  <a:schemeClr val="bg1"/>
                </a:solidFill>
              </a:rPr>
              <a:t>tombol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</a:rPr>
              <a:t>registrasi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</a:rPr>
              <a:t>untuk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</a:rPr>
              <a:t>registrasi</a:t>
            </a:r>
            <a:endParaRPr lang="en-US" altLang="ko-KR" sz="1200" dirty="0">
              <a:solidFill>
                <a:schemeClr val="bg1"/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AFB7378-E5E9-44CF-9CBB-35CD98D17B08}"/>
              </a:ext>
            </a:extLst>
          </p:cNvPr>
          <p:cNvGrpSpPr/>
          <p:nvPr/>
        </p:nvGrpSpPr>
        <p:grpSpPr>
          <a:xfrm>
            <a:off x="4355976" y="1115247"/>
            <a:ext cx="4680520" cy="2608631"/>
            <a:chOff x="-548507" y="477868"/>
            <a:chExt cx="11570449" cy="6357177"/>
          </a:xfrm>
        </p:grpSpPr>
        <p:sp>
          <p:nvSpPr>
            <p:cNvPr id="14" name="Freeform: Shape 10">
              <a:extLst>
                <a:ext uri="{FF2B5EF4-FFF2-40B4-BE49-F238E27FC236}">
                  <a16:creationId xmlns:a16="http://schemas.microsoft.com/office/drawing/2014/main" id="{A3E8DAD4-2138-4DAC-9379-875E794B2C91}"/>
                </a:ext>
              </a:extLst>
            </p:cNvPr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1">
              <a:extLst>
                <a:ext uri="{FF2B5EF4-FFF2-40B4-BE49-F238E27FC236}">
                  <a16:creationId xmlns:a16="http://schemas.microsoft.com/office/drawing/2014/main" id="{562667D6-2D59-4AFE-8C94-DF8370F6D9C4}"/>
                </a:ext>
              </a:extLst>
            </p:cNvPr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2">
              <a:extLst>
                <a:ext uri="{FF2B5EF4-FFF2-40B4-BE49-F238E27FC236}">
                  <a16:creationId xmlns:a16="http://schemas.microsoft.com/office/drawing/2014/main" id="{81A9ADD4-2CB1-4909-B845-FB73CD622D1F}"/>
                </a:ext>
              </a:extLst>
            </p:cNvPr>
            <p:cNvSpPr/>
            <p:nvPr/>
          </p:nvSpPr>
          <p:spPr>
            <a:xfrm>
              <a:off x="1088451" y="839448"/>
              <a:ext cx="8283390" cy="5062073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3">
              <a:extLst>
                <a:ext uri="{FF2B5EF4-FFF2-40B4-BE49-F238E27FC236}">
                  <a16:creationId xmlns:a16="http://schemas.microsoft.com/office/drawing/2014/main" id="{F1CCB76D-FF69-4779-9D3B-19046BF8EE19}"/>
                </a:ext>
              </a:extLst>
            </p:cNvPr>
            <p:cNvSpPr/>
            <p:nvPr/>
          </p:nvSpPr>
          <p:spPr>
            <a:xfrm>
              <a:off x="-548507" y="6164484"/>
              <a:ext cx="11570449" cy="460187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4">
              <a:extLst>
                <a:ext uri="{FF2B5EF4-FFF2-40B4-BE49-F238E27FC236}">
                  <a16:creationId xmlns:a16="http://schemas.microsoft.com/office/drawing/2014/main" id="{7DC821DC-79E1-4018-B7D6-992C3806924C}"/>
                </a:ext>
              </a:extLst>
            </p:cNvPr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80DA9196-8AF6-4B7C-A6F6-DF1B82500DC1}"/>
                </a:ext>
              </a:extLst>
            </p:cNvPr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24" name="Rectangle: Rounded Corners 20">
                <a:extLst>
                  <a:ext uri="{FF2B5EF4-FFF2-40B4-BE49-F238E27FC236}">
                    <a16:creationId xmlns:a16="http://schemas.microsoft.com/office/drawing/2014/main" id="{B9BCCF20-5B8A-4FC2-BAC7-E45F2011FF7F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: Rounded Corners 21">
                <a:extLst>
                  <a:ext uri="{FF2B5EF4-FFF2-40B4-BE49-F238E27FC236}">
                    <a16:creationId xmlns:a16="http://schemas.microsoft.com/office/drawing/2014/main" id="{E429D7BB-614E-422B-93AC-E07DC7724C73}"/>
                  </a:ext>
                </a:extLst>
              </p:cNvPr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ED61ACE4-80FD-4910-861B-4AAD7091FB82}"/>
                </a:ext>
              </a:extLst>
            </p:cNvPr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22" name="Rectangle: Rounded Corners 18">
                <a:extLst>
                  <a:ext uri="{FF2B5EF4-FFF2-40B4-BE49-F238E27FC236}">
                    <a16:creationId xmlns:a16="http://schemas.microsoft.com/office/drawing/2014/main" id="{E2506F9A-0EAE-43AD-9149-31EAA2779E47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: Rounded Corners 19">
                <a:extLst>
                  <a:ext uri="{FF2B5EF4-FFF2-40B4-BE49-F238E27FC236}">
                    <a16:creationId xmlns:a16="http://schemas.microsoft.com/office/drawing/2014/main" id="{E4676E3F-CDB9-4A6A-8544-7F771C2097B9}"/>
                  </a:ext>
                </a:extLst>
              </p:cNvPr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1" name="Freeform: Shape 17">
              <a:extLst>
                <a:ext uri="{FF2B5EF4-FFF2-40B4-BE49-F238E27FC236}">
                  <a16:creationId xmlns:a16="http://schemas.microsoft.com/office/drawing/2014/main" id="{1C0B908C-41C6-4474-BE06-2610B1B482FB}"/>
                </a:ext>
              </a:extLst>
            </p:cNvPr>
            <p:cNvSpPr/>
            <p:nvPr/>
          </p:nvSpPr>
          <p:spPr>
            <a:xfrm>
              <a:off x="3892805" y="496953"/>
              <a:ext cx="5479036" cy="5431217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27FB42B3-037F-4D71-A173-84818A8A43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8162" y="1301470"/>
            <a:ext cx="3282389" cy="2039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4925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11560" y="897563"/>
            <a:ext cx="25922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Halaman </a:t>
            </a:r>
            <a:r>
              <a:rPr lang="en-US" altLang="ko-KR" sz="2800" b="1" dirty="0">
                <a:solidFill>
                  <a:srgbClr val="FFFF00"/>
                </a:solidFill>
                <a:latin typeface="+mj-lt"/>
                <a:cs typeface="Arial" pitchFamily="34" charset="0"/>
              </a:rPr>
              <a:t>Login</a:t>
            </a:r>
            <a:endParaRPr lang="ko-KR" altLang="en-US" sz="2800" b="1" dirty="0">
              <a:solidFill>
                <a:srgbClr val="FFFF00"/>
              </a:solidFill>
              <a:latin typeface="+mj-lt"/>
              <a:cs typeface="Arial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67544" y="1969839"/>
            <a:ext cx="35881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200" dirty="0">
                <a:solidFill>
                  <a:schemeClr val="bg1"/>
                </a:solidFill>
              </a:rPr>
              <a:t>Halaman login </a:t>
            </a:r>
            <a:r>
              <a:rPr lang="en-US" altLang="ko-KR" sz="1200" dirty="0" err="1">
                <a:solidFill>
                  <a:schemeClr val="bg1"/>
                </a:solidFill>
              </a:rPr>
              <a:t>ini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</a:rPr>
              <a:t>digunakan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</a:rPr>
              <a:t>untuk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</a:rPr>
              <a:t>masuk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</a:rPr>
              <a:t>kedalam</a:t>
            </a:r>
            <a:r>
              <a:rPr lang="en-US" altLang="ko-KR" sz="1200" dirty="0">
                <a:solidFill>
                  <a:schemeClr val="bg1"/>
                </a:solidFill>
              </a:rPr>
              <a:t> SIMAK </a:t>
            </a:r>
            <a:r>
              <a:rPr lang="en-US" altLang="ko-KR" sz="1200" dirty="0" err="1">
                <a:solidFill>
                  <a:schemeClr val="bg1"/>
                </a:solidFill>
              </a:rPr>
              <a:t>untuk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</a:rPr>
              <a:t>mengakses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</a:rPr>
              <a:t>informasi</a:t>
            </a:r>
            <a:r>
              <a:rPr lang="en-US" altLang="ko-KR" sz="1200" dirty="0">
                <a:solidFill>
                  <a:schemeClr val="bg1"/>
                </a:solidFill>
              </a:rPr>
              <a:t> yang </a:t>
            </a:r>
            <a:r>
              <a:rPr lang="en-US" altLang="ko-KR" sz="1200" dirty="0" err="1">
                <a:solidFill>
                  <a:schemeClr val="bg1"/>
                </a:solidFill>
              </a:rPr>
              <a:t>ada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</a:rPr>
              <a:t>dalam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</a:rPr>
              <a:t>simak</a:t>
            </a:r>
            <a:r>
              <a:rPr lang="en-US" altLang="ko-KR" sz="1200" dirty="0">
                <a:solidFill>
                  <a:schemeClr val="bg1"/>
                </a:solidFill>
              </a:rPr>
              <a:t>. Pada </a:t>
            </a:r>
            <a:r>
              <a:rPr lang="en-US" altLang="ko-KR" sz="1200" dirty="0" err="1">
                <a:solidFill>
                  <a:schemeClr val="bg1"/>
                </a:solidFill>
              </a:rPr>
              <a:t>halaman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</a:rPr>
              <a:t>ini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</a:rPr>
              <a:t>pengguna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</a:rPr>
              <a:t>akan</a:t>
            </a:r>
            <a:r>
              <a:rPr lang="en-US" altLang="ko-KR" sz="1200" dirty="0">
                <a:solidFill>
                  <a:schemeClr val="bg1"/>
                </a:solidFill>
              </a:rPr>
              <a:t> login </a:t>
            </a:r>
            <a:r>
              <a:rPr lang="en-US" altLang="ko-KR" sz="1200" dirty="0" err="1">
                <a:solidFill>
                  <a:schemeClr val="bg1"/>
                </a:solidFill>
              </a:rPr>
              <a:t>menggunakan</a:t>
            </a:r>
            <a:r>
              <a:rPr lang="en-US" altLang="ko-KR" sz="1200" dirty="0">
                <a:solidFill>
                  <a:schemeClr val="bg1"/>
                </a:solidFill>
              </a:rPr>
              <a:t> username dan password </a:t>
            </a:r>
            <a:r>
              <a:rPr lang="en-US" altLang="ko-KR" sz="1200" dirty="0" err="1">
                <a:solidFill>
                  <a:schemeClr val="bg1"/>
                </a:solidFill>
              </a:rPr>
              <a:t>sesuai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</a:rPr>
              <a:t>dengan</a:t>
            </a:r>
            <a:r>
              <a:rPr lang="en-US" altLang="ko-KR" sz="1200" dirty="0">
                <a:solidFill>
                  <a:schemeClr val="bg1"/>
                </a:solidFill>
              </a:rPr>
              <a:t> yang </a:t>
            </a:r>
            <a:r>
              <a:rPr lang="en-US" altLang="ko-KR" sz="1200" dirty="0" err="1">
                <a:solidFill>
                  <a:schemeClr val="bg1"/>
                </a:solidFill>
              </a:rPr>
              <a:t>digunakan</a:t>
            </a:r>
            <a:r>
              <a:rPr lang="en-US" altLang="ko-KR" sz="1200" dirty="0">
                <a:solidFill>
                  <a:schemeClr val="bg1"/>
                </a:solidFill>
              </a:rPr>
              <a:t> pada </a:t>
            </a:r>
            <a:r>
              <a:rPr lang="en-US" altLang="ko-KR" sz="1200" dirty="0" err="1">
                <a:solidFill>
                  <a:schemeClr val="bg1"/>
                </a:solidFill>
              </a:rPr>
              <a:t>saat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</a:rPr>
              <a:t>registrasi</a:t>
            </a:r>
            <a:endParaRPr lang="en-US" altLang="ko-KR" sz="1200" dirty="0">
              <a:solidFill>
                <a:schemeClr val="bg1"/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A29F65B-7976-4032-9420-A4B3854201A8}"/>
              </a:ext>
            </a:extLst>
          </p:cNvPr>
          <p:cNvGrpSpPr/>
          <p:nvPr/>
        </p:nvGrpSpPr>
        <p:grpSpPr>
          <a:xfrm>
            <a:off x="4615008" y="1392805"/>
            <a:ext cx="4447231" cy="1837978"/>
            <a:chOff x="-548507" y="477868"/>
            <a:chExt cx="11570449" cy="6357177"/>
          </a:xfrm>
        </p:grpSpPr>
        <p:sp>
          <p:nvSpPr>
            <p:cNvPr id="14" name="Freeform: Shape 10">
              <a:extLst>
                <a:ext uri="{FF2B5EF4-FFF2-40B4-BE49-F238E27FC236}">
                  <a16:creationId xmlns:a16="http://schemas.microsoft.com/office/drawing/2014/main" id="{0911D8B4-012B-4269-BAF3-8D479A4D8353}"/>
                </a:ext>
              </a:extLst>
            </p:cNvPr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1">
              <a:extLst>
                <a:ext uri="{FF2B5EF4-FFF2-40B4-BE49-F238E27FC236}">
                  <a16:creationId xmlns:a16="http://schemas.microsoft.com/office/drawing/2014/main" id="{7C0D27E4-4F96-4A90-86C2-FA4009CB2E93}"/>
                </a:ext>
              </a:extLst>
            </p:cNvPr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2">
              <a:extLst>
                <a:ext uri="{FF2B5EF4-FFF2-40B4-BE49-F238E27FC236}">
                  <a16:creationId xmlns:a16="http://schemas.microsoft.com/office/drawing/2014/main" id="{2E1246C8-CD5D-425C-A53D-FD84C463DD7C}"/>
                </a:ext>
              </a:extLst>
            </p:cNvPr>
            <p:cNvSpPr/>
            <p:nvPr/>
          </p:nvSpPr>
          <p:spPr>
            <a:xfrm>
              <a:off x="1088451" y="839448"/>
              <a:ext cx="8283390" cy="5062073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3">
              <a:extLst>
                <a:ext uri="{FF2B5EF4-FFF2-40B4-BE49-F238E27FC236}">
                  <a16:creationId xmlns:a16="http://schemas.microsoft.com/office/drawing/2014/main" id="{189C5571-5000-4DDC-A77B-27679AA10F6F}"/>
                </a:ext>
              </a:extLst>
            </p:cNvPr>
            <p:cNvSpPr/>
            <p:nvPr/>
          </p:nvSpPr>
          <p:spPr>
            <a:xfrm>
              <a:off x="-548507" y="6164484"/>
              <a:ext cx="11570449" cy="460187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4">
              <a:extLst>
                <a:ext uri="{FF2B5EF4-FFF2-40B4-BE49-F238E27FC236}">
                  <a16:creationId xmlns:a16="http://schemas.microsoft.com/office/drawing/2014/main" id="{66C53F22-1C3A-4205-9039-3C96BDF956F8}"/>
                </a:ext>
              </a:extLst>
            </p:cNvPr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789E42AF-18CE-48B2-840C-88B431B202C4}"/>
                </a:ext>
              </a:extLst>
            </p:cNvPr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24" name="Rectangle: Rounded Corners 20">
                <a:extLst>
                  <a:ext uri="{FF2B5EF4-FFF2-40B4-BE49-F238E27FC236}">
                    <a16:creationId xmlns:a16="http://schemas.microsoft.com/office/drawing/2014/main" id="{B53B161E-EEF7-408D-ADA7-7208D97D87A7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: Rounded Corners 21">
                <a:extLst>
                  <a:ext uri="{FF2B5EF4-FFF2-40B4-BE49-F238E27FC236}">
                    <a16:creationId xmlns:a16="http://schemas.microsoft.com/office/drawing/2014/main" id="{FD1E4E8E-3300-4110-B551-E88F701C6E1B}"/>
                  </a:ext>
                </a:extLst>
              </p:cNvPr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E3715C98-CD50-4685-8D01-3EC8F342B712}"/>
                </a:ext>
              </a:extLst>
            </p:cNvPr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22" name="Rectangle: Rounded Corners 18">
                <a:extLst>
                  <a:ext uri="{FF2B5EF4-FFF2-40B4-BE49-F238E27FC236}">
                    <a16:creationId xmlns:a16="http://schemas.microsoft.com/office/drawing/2014/main" id="{3D76FB4D-7A2D-4BA7-8B73-C1FD693498F6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: Rounded Corners 19">
                <a:extLst>
                  <a:ext uri="{FF2B5EF4-FFF2-40B4-BE49-F238E27FC236}">
                    <a16:creationId xmlns:a16="http://schemas.microsoft.com/office/drawing/2014/main" id="{62CC96FD-D292-4725-8385-D2615EEF800E}"/>
                  </a:ext>
                </a:extLst>
              </p:cNvPr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1" name="Freeform: Shape 17">
              <a:extLst>
                <a:ext uri="{FF2B5EF4-FFF2-40B4-BE49-F238E27FC236}">
                  <a16:creationId xmlns:a16="http://schemas.microsoft.com/office/drawing/2014/main" id="{346BC4C6-D956-4E11-8513-2A2B7DD23F1E}"/>
                </a:ext>
              </a:extLst>
            </p:cNvPr>
            <p:cNvSpPr/>
            <p:nvPr/>
          </p:nvSpPr>
          <p:spPr>
            <a:xfrm>
              <a:off x="3892805" y="496953"/>
              <a:ext cx="5479036" cy="5431217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F836510D-7142-4572-9D8C-72B5BDDC37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4191" y="1489487"/>
            <a:ext cx="3183812" cy="148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8280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459536" y="822375"/>
            <a:ext cx="44920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Halaman </a:t>
            </a:r>
          </a:p>
          <a:p>
            <a:r>
              <a:rPr lang="en-US" altLang="ko-KR" sz="2800" b="1" dirty="0" err="1">
                <a:solidFill>
                  <a:srgbClr val="00B0F0"/>
                </a:solidFill>
                <a:latin typeface="+mj-lt"/>
                <a:cs typeface="Arial" pitchFamily="34" charset="0"/>
              </a:rPr>
              <a:t>Registrasi</a:t>
            </a:r>
            <a:r>
              <a:rPr lang="en-US" altLang="ko-KR" sz="2800" b="1" dirty="0">
                <a:solidFill>
                  <a:srgbClr val="00B0F0"/>
                </a:solidFill>
                <a:latin typeface="+mj-lt"/>
                <a:cs typeface="Arial" pitchFamily="34" charset="0"/>
              </a:rPr>
              <a:t> </a:t>
            </a:r>
            <a:r>
              <a:rPr lang="en-US" altLang="ko-KR" sz="2800" b="1" dirty="0" err="1">
                <a:solidFill>
                  <a:srgbClr val="00B0F0"/>
                </a:solidFill>
                <a:latin typeface="+mj-lt"/>
                <a:cs typeface="Arial" pitchFamily="34" charset="0"/>
              </a:rPr>
              <a:t>Mahasiswa</a:t>
            </a:r>
            <a:endParaRPr lang="ko-KR" altLang="en-US" sz="2800" b="1" dirty="0">
              <a:solidFill>
                <a:srgbClr val="00B0F0"/>
              </a:solidFill>
              <a:latin typeface="+mj-lt"/>
              <a:cs typeface="Arial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67544" y="1969839"/>
            <a:ext cx="3588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200" dirty="0">
                <a:solidFill>
                  <a:schemeClr val="bg1"/>
                </a:solidFill>
              </a:rPr>
              <a:t>Halaman </a:t>
            </a:r>
            <a:r>
              <a:rPr lang="en-US" altLang="ko-KR" sz="1200" dirty="0" err="1">
                <a:solidFill>
                  <a:schemeClr val="bg1"/>
                </a:solidFill>
              </a:rPr>
              <a:t>registrasi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</a:rPr>
              <a:t>mahasiswa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</a:rPr>
              <a:t>digunakan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</a:rPr>
              <a:t>untuk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</a:rPr>
              <a:t>mahasiswa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</a:rPr>
              <a:t>mendaftar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</a:rPr>
              <a:t>supaya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</a:rPr>
              <a:t>memiliki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</a:rPr>
              <a:t>akun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</a:rPr>
              <a:t>simak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A29F65B-7976-4032-9420-A4B3854201A8}"/>
              </a:ext>
            </a:extLst>
          </p:cNvPr>
          <p:cNvGrpSpPr/>
          <p:nvPr/>
        </p:nvGrpSpPr>
        <p:grpSpPr>
          <a:xfrm>
            <a:off x="4615008" y="1392805"/>
            <a:ext cx="4447231" cy="1837978"/>
            <a:chOff x="-548507" y="477868"/>
            <a:chExt cx="11570449" cy="6357177"/>
          </a:xfrm>
        </p:grpSpPr>
        <p:sp>
          <p:nvSpPr>
            <p:cNvPr id="14" name="Freeform: Shape 10">
              <a:extLst>
                <a:ext uri="{FF2B5EF4-FFF2-40B4-BE49-F238E27FC236}">
                  <a16:creationId xmlns:a16="http://schemas.microsoft.com/office/drawing/2014/main" id="{0911D8B4-012B-4269-BAF3-8D479A4D8353}"/>
                </a:ext>
              </a:extLst>
            </p:cNvPr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1">
              <a:extLst>
                <a:ext uri="{FF2B5EF4-FFF2-40B4-BE49-F238E27FC236}">
                  <a16:creationId xmlns:a16="http://schemas.microsoft.com/office/drawing/2014/main" id="{7C0D27E4-4F96-4A90-86C2-FA4009CB2E93}"/>
                </a:ext>
              </a:extLst>
            </p:cNvPr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2">
              <a:extLst>
                <a:ext uri="{FF2B5EF4-FFF2-40B4-BE49-F238E27FC236}">
                  <a16:creationId xmlns:a16="http://schemas.microsoft.com/office/drawing/2014/main" id="{2E1246C8-CD5D-425C-A53D-FD84C463DD7C}"/>
                </a:ext>
              </a:extLst>
            </p:cNvPr>
            <p:cNvSpPr/>
            <p:nvPr/>
          </p:nvSpPr>
          <p:spPr>
            <a:xfrm>
              <a:off x="1088451" y="839448"/>
              <a:ext cx="8283390" cy="5062073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3">
              <a:extLst>
                <a:ext uri="{FF2B5EF4-FFF2-40B4-BE49-F238E27FC236}">
                  <a16:creationId xmlns:a16="http://schemas.microsoft.com/office/drawing/2014/main" id="{189C5571-5000-4DDC-A77B-27679AA10F6F}"/>
                </a:ext>
              </a:extLst>
            </p:cNvPr>
            <p:cNvSpPr/>
            <p:nvPr/>
          </p:nvSpPr>
          <p:spPr>
            <a:xfrm>
              <a:off x="-548507" y="6164484"/>
              <a:ext cx="11570449" cy="460187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4">
              <a:extLst>
                <a:ext uri="{FF2B5EF4-FFF2-40B4-BE49-F238E27FC236}">
                  <a16:creationId xmlns:a16="http://schemas.microsoft.com/office/drawing/2014/main" id="{66C53F22-1C3A-4205-9039-3C96BDF956F8}"/>
                </a:ext>
              </a:extLst>
            </p:cNvPr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789E42AF-18CE-48B2-840C-88B431B202C4}"/>
                </a:ext>
              </a:extLst>
            </p:cNvPr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24" name="Rectangle: Rounded Corners 20">
                <a:extLst>
                  <a:ext uri="{FF2B5EF4-FFF2-40B4-BE49-F238E27FC236}">
                    <a16:creationId xmlns:a16="http://schemas.microsoft.com/office/drawing/2014/main" id="{B53B161E-EEF7-408D-ADA7-7208D97D87A7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: Rounded Corners 21">
                <a:extLst>
                  <a:ext uri="{FF2B5EF4-FFF2-40B4-BE49-F238E27FC236}">
                    <a16:creationId xmlns:a16="http://schemas.microsoft.com/office/drawing/2014/main" id="{FD1E4E8E-3300-4110-B551-E88F701C6E1B}"/>
                  </a:ext>
                </a:extLst>
              </p:cNvPr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E3715C98-CD50-4685-8D01-3EC8F342B712}"/>
                </a:ext>
              </a:extLst>
            </p:cNvPr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22" name="Rectangle: Rounded Corners 18">
                <a:extLst>
                  <a:ext uri="{FF2B5EF4-FFF2-40B4-BE49-F238E27FC236}">
                    <a16:creationId xmlns:a16="http://schemas.microsoft.com/office/drawing/2014/main" id="{3D76FB4D-7A2D-4BA7-8B73-C1FD693498F6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: Rounded Corners 19">
                <a:extLst>
                  <a:ext uri="{FF2B5EF4-FFF2-40B4-BE49-F238E27FC236}">
                    <a16:creationId xmlns:a16="http://schemas.microsoft.com/office/drawing/2014/main" id="{62CC96FD-D292-4725-8385-D2615EEF800E}"/>
                  </a:ext>
                </a:extLst>
              </p:cNvPr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1" name="Freeform: Shape 17">
              <a:extLst>
                <a:ext uri="{FF2B5EF4-FFF2-40B4-BE49-F238E27FC236}">
                  <a16:creationId xmlns:a16="http://schemas.microsoft.com/office/drawing/2014/main" id="{346BC4C6-D956-4E11-8513-2A2B7DD23F1E}"/>
                </a:ext>
              </a:extLst>
            </p:cNvPr>
            <p:cNvSpPr/>
            <p:nvPr/>
          </p:nvSpPr>
          <p:spPr>
            <a:xfrm>
              <a:off x="3892805" y="496953"/>
              <a:ext cx="5479036" cy="5431217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10BF499B-81F1-4A65-9C3B-08CA74B853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6716" y="1521553"/>
            <a:ext cx="3181288" cy="1439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4862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467543" y="584844"/>
            <a:ext cx="449206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Halaman </a:t>
            </a:r>
          </a:p>
          <a:p>
            <a:r>
              <a:rPr lang="en-US" altLang="ko-KR" sz="2800" b="1" dirty="0" err="1">
                <a:solidFill>
                  <a:schemeClr val="accent2"/>
                </a:solidFill>
                <a:latin typeface="+mj-lt"/>
                <a:cs typeface="Arial" pitchFamily="34" charset="0"/>
              </a:rPr>
              <a:t>Registrasi</a:t>
            </a:r>
            <a:r>
              <a:rPr lang="en-US" altLang="ko-KR" sz="2800" b="1" dirty="0">
                <a:solidFill>
                  <a:schemeClr val="accent2"/>
                </a:solidFill>
                <a:latin typeface="+mj-lt"/>
                <a:cs typeface="Arial" pitchFamily="34" charset="0"/>
              </a:rPr>
              <a:t> Admin dan </a:t>
            </a:r>
            <a:r>
              <a:rPr lang="en-US" altLang="ko-KR" sz="2800" b="1" dirty="0" err="1">
                <a:solidFill>
                  <a:schemeClr val="accent2"/>
                </a:solidFill>
                <a:latin typeface="+mj-lt"/>
                <a:cs typeface="Arial" pitchFamily="34" charset="0"/>
              </a:rPr>
              <a:t>Dosen</a:t>
            </a:r>
            <a:endParaRPr lang="ko-KR" altLang="en-US" sz="2800" b="1" dirty="0">
              <a:solidFill>
                <a:schemeClr val="accent2"/>
              </a:solidFill>
              <a:latin typeface="+mj-lt"/>
              <a:cs typeface="Arial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67544" y="1969839"/>
            <a:ext cx="35881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200" dirty="0">
                <a:solidFill>
                  <a:schemeClr val="bg1"/>
                </a:solidFill>
              </a:rPr>
              <a:t>Halaman </a:t>
            </a:r>
            <a:r>
              <a:rPr lang="en-US" altLang="ko-KR" sz="1200" dirty="0" err="1">
                <a:solidFill>
                  <a:schemeClr val="bg1"/>
                </a:solidFill>
              </a:rPr>
              <a:t>registrasi</a:t>
            </a:r>
            <a:r>
              <a:rPr lang="en-US" altLang="ko-KR" sz="1200" dirty="0">
                <a:solidFill>
                  <a:schemeClr val="bg1"/>
                </a:solidFill>
              </a:rPr>
              <a:t> admin </a:t>
            </a:r>
            <a:r>
              <a:rPr lang="en-US" altLang="ko-KR" sz="1200" dirty="0" err="1">
                <a:solidFill>
                  <a:schemeClr val="bg1"/>
                </a:solidFill>
              </a:rPr>
              <a:t>ini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</a:rPr>
              <a:t>bersifat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</a:rPr>
              <a:t>halaman</a:t>
            </a:r>
            <a:r>
              <a:rPr lang="en-US" altLang="ko-KR" sz="1200" dirty="0">
                <a:solidFill>
                  <a:schemeClr val="bg1"/>
                </a:solidFill>
              </a:rPr>
              <a:t> private </a:t>
            </a:r>
            <a:r>
              <a:rPr lang="en-US" altLang="ko-KR" sz="1200" dirty="0" err="1">
                <a:solidFill>
                  <a:schemeClr val="bg1"/>
                </a:solidFill>
              </a:rPr>
              <a:t>dimana</a:t>
            </a:r>
            <a:r>
              <a:rPr lang="en-US" altLang="ko-KR" sz="1200" dirty="0">
                <a:solidFill>
                  <a:schemeClr val="bg1"/>
                </a:solidFill>
              </a:rPr>
              <a:t> admin </a:t>
            </a:r>
            <a:r>
              <a:rPr lang="en-US" altLang="ko-KR" sz="1200" dirty="0" err="1">
                <a:solidFill>
                  <a:schemeClr val="bg1"/>
                </a:solidFill>
              </a:rPr>
              <a:t>saja</a:t>
            </a:r>
            <a:r>
              <a:rPr lang="en-US" altLang="ko-KR" sz="1200" dirty="0">
                <a:solidFill>
                  <a:schemeClr val="bg1"/>
                </a:solidFill>
              </a:rPr>
              <a:t> yang </a:t>
            </a:r>
            <a:r>
              <a:rPr lang="en-US" altLang="ko-KR" sz="1200" dirty="0" err="1">
                <a:solidFill>
                  <a:schemeClr val="bg1"/>
                </a:solidFill>
              </a:rPr>
              <a:t>dapat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</a:rPr>
              <a:t>mendaftarkan</a:t>
            </a:r>
            <a:r>
              <a:rPr lang="en-US" altLang="ko-KR" sz="1200" dirty="0">
                <a:solidFill>
                  <a:schemeClr val="bg1"/>
                </a:solidFill>
              </a:rPr>
              <a:t> admin </a:t>
            </a:r>
            <a:r>
              <a:rPr lang="en-US" altLang="ko-KR" sz="1200" dirty="0" err="1">
                <a:solidFill>
                  <a:schemeClr val="bg1"/>
                </a:solidFill>
              </a:rPr>
              <a:t>lainnya</a:t>
            </a:r>
            <a:r>
              <a:rPr lang="en-US" altLang="ko-KR" sz="1200" dirty="0">
                <a:solidFill>
                  <a:schemeClr val="bg1"/>
                </a:solidFill>
              </a:rPr>
              <a:t> dan </a:t>
            </a:r>
            <a:r>
              <a:rPr lang="en-US" altLang="ko-KR" sz="1200" dirty="0" err="1">
                <a:solidFill>
                  <a:schemeClr val="bg1"/>
                </a:solidFill>
              </a:rPr>
              <a:t>mendaftarkan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</a:rPr>
              <a:t>dosen</a:t>
            </a:r>
            <a:r>
              <a:rPr lang="en-US" altLang="ko-KR" sz="1200" dirty="0">
                <a:solidFill>
                  <a:schemeClr val="bg1"/>
                </a:solidFill>
              </a:rPr>
              <a:t>. </a:t>
            </a:r>
            <a:r>
              <a:rPr lang="en-US" altLang="ko-KR" sz="1200" dirty="0" err="1">
                <a:solidFill>
                  <a:schemeClr val="bg1"/>
                </a:solidFill>
              </a:rPr>
              <a:t>Dosen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</a:rPr>
              <a:t>jika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</a:rPr>
              <a:t>ingin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</a:rPr>
              <a:t>memiliki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</a:rPr>
              <a:t>akun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</a:rPr>
              <a:t>harus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</a:rPr>
              <a:t>melapor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</a:rPr>
              <a:t>ke</a:t>
            </a:r>
            <a:r>
              <a:rPr lang="en-US" altLang="ko-KR" sz="1200" dirty="0">
                <a:solidFill>
                  <a:schemeClr val="bg1"/>
                </a:solidFill>
              </a:rPr>
              <a:t> admin agar </a:t>
            </a:r>
            <a:r>
              <a:rPr lang="en-US" altLang="ko-KR" sz="1200" dirty="0" err="1">
                <a:solidFill>
                  <a:schemeClr val="bg1"/>
                </a:solidFill>
              </a:rPr>
              <a:t>dibuatkan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</a:rPr>
              <a:t>akun</a:t>
            </a:r>
            <a:r>
              <a:rPr lang="en-US" altLang="ko-KR" sz="1200" dirty="0">
                <a:solidFill>
                  <a:schemeClr val="bg1"/>
                </a:solidFill>
              </a:rPr>
              <a:t>. 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A29F65B-7976-4032-9420-A4B3854201A8}"/>
              </a:ext>
            </a:extLst>
          </p:cNvPr>
          <p:cNvGrpSpPr/>
          <p:nvPr/>
        </p:nvGrpSpPr>
        <p:grpSpPr>
          <a:xfrm>
            <a:off x="4615008" y="1392805"/>
            <a:ext cx="4447231" cy="1837978"/>
            <a:chOff x="-548507" y="477868"/>
            <a:chExt cx="11570449" cy="6357177"/>
          </a:xfrm>
        </p:grpSpPr>
        <p:sp>
          <p:nvSpPr>
            <p:cNvPr id="14" name="Freeform: Shape 10">
              <a:extLst>
                <a:ext uri="{FF2B5EF4-FFF2-40B4-BE49-F238E27FC236}">
                  <a16:creationId xmlns:a16="http://schemas.microsoft.com/office/drawing/2014/main" id="{0911D8B4-012B-4269-BAF3-8D479A4D8353}"/>
                </a:ext>
              </a:extLst>
            </p:cNvPr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1">
              <a:extLst>
                <a:ext uri="{FF2B5EF4-FFF2-40B4-BE49-F238E27FC236}">
                  <a16:creationId xmlns:a16="http://schemas.microsoft.com/office/drawing/2014/main" id="{7C0D27E4-4F96-4A90-86C2-FA4009CB2E93}"/>
                </a:ext>
              </a:extLst>
            </p:cNvPr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2">
              <a:extLst>
                <a:ext uri="{FF2B5EF4-FFF2-40B4-BE49-F238E27FC236}">
                  <a16:creationId xmlns:a16="http://schemas.microsoft.com/office/drawing/2014/main" id="{2E1246C8-CD5D-425C-A53D-FD84C463DD7C}"/>
                </a:ext>
              </a:extLst>
            </p:cNvPr>
            <p:cNvSpPr/>
            <p:nvPr/>
          </p:nvSpPr>
          <p:spPr>
            <a:xfrm>
              <a:off x="1088451" y="839448"/>
              <a:ext cx="8283390" cy="5062073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3">
              <a:extLst>
                <a:ext uri="{FF2B5EF4-FFF2-40B4-BE49-F238E27FC236}">
                  <a16:creationId xmlns:a16="http://schemas.microsoft.com/office/drawing/2014/main" id="{189C5571-5000-4DDC-A77B-27679AA10F6F}"/>
                </a:ext>
              </a:extLst>
            </p:cNvPr>
            <p:cNvSpPr/>
            <p:nvPr/>
          </p:nvSpPr>
          <p:spPr>
            <a:xfrm>
              <a:off x="-548507" y="6164484"/>
              <a:ext cx="11570449" cy="460187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4">
              <a:extLst>
                <a:ext uri="{FF2B5EF4-FFF2-40B4-BE49-F238E27FC236}">
                  <a16:creationId xmlns:a16="http://schemas.microsoft.com/office/drawing/2014/main" id="{66C53F22-1C3A-4205-9039-3C96BDF956F8}"/>
                </a:ext>
              </a:extLst>
            </p:cNvPr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789E42AF-18CE-48B2-840C-88B431B202C4}"/>
                </a:ext>
              </a:extLst>
            </p:cNvPr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24" name="Rectangle: Rounded Corners 20">
                <a:extLst>
                  <a:ext uri="{FF2B5EF4-FFF2-40B4-BE49-F238E27FC236}">
                    <a16:creationId xmlns:a16="http://schemas.microsoft.com/office/drawing/2014/main" id="{B53B161E-EEF7-408D-ADA7-7208D97D87A7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: Rounded Corners 21">
                <a:extLst>
                  <a:ext uri="{FF2B5EF4-FFF2-40B4-BE49-F238E27FC236}">
                    <a16:creationId xmlns:a16="http://schemas.microsoft.com/office/drawing/2014/main" id="{FD1E4E8E-3300-4110-B551-E88F701C6E1B}"/>
                  </a:ext>
                </a:extLst>
              </p:cNvPr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E3715C98-CD50-4685-8D01-3EC8F342B712}"/>
                </a:ext>
              </a:extLst>
            </p:cNvPr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22" name="Rectangle: Rounded Corners 18">
                <a:extLst>
                  <a:ext uri="{FF2B5EF4-FFF2-40B4-BE49-F238E27FC236}">
                    <a16:creationId xmlns:a16="http://schemas.microsoft.com/office/drawing/2014/main" id="{3D76FB4D-7A2D-4BA7-8B73-C1FD693498F6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: Rounded Corners 19">
                <a:extLst>
                  <a:ext uri="{FF2B5EF4-FFF2-40B4-BE49-F238E27FC236}">
                    <a16:creationId xmlns:a16="http://schemas.microsoft.com/office/drawing/2014/main" id="{62CC96FD-D292-4725-8385-D2615EEF800E}"/>
                  </a:ext>
                </a:extLst>
              </p:cNvPr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1" name="Freeform: Shape 17">
              <a:extLst>
                <a:ext uri="{FF2B5EF4-FFF2-40B4-BE49-F238E27FC236}">
                  <a16:creationId xmlns:a16="http://schemas.microsoft.com/office/drawing/2014/main" id="{346BC4C6-D956-4E11-8513-2A2B7DD23F1E}"/>
                </a:ext>
              </a:extLst>
            </p:cNvPr>
            <p:cNvSpPr/>
            <p:nvPr/>
          </p:nvSpPr>
          <p:spPr>
            <a:xfrm>
              <a:off x="3892805" y="496953"/>
              <a:ext cx="5479036" cy="5431217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1C3AC638-F308-4811-B8D1-6CB8E5314E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4190" y="1505050"/>
            <a:ext cx="1704074" cy="1463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6514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Thank you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41479994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-COLOR-A15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44342"/>
      </a:accent1>
      <a:accent2>
        <a:srgbClr val="FFC000"/>
      </a:accent2>
      <a:accent3>
        <a:srgbClr val="444342"/>
      </a:accent3>
      <a:accent4>
        <a:srgbClr val="FFC000"/>
      </a:accent4>
      <a:accent5>
        <a:srgbClr val="444342"/>
      </a:accent5>
      <a:accent6>
        <a:srgbClr val="FFC000"/>
      </a:accent6>
      <a:hlink>
        <a:srgbClr val="FFFFFF"/>
      </a:hlink>
      <a:folHlink>
        <a:srgbClr val="FFFFF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tents Slide Master">
  <a:themeElements>
    <a:clrScheme name="ALLPPT-COLOR-A15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44342"/>
      </a:accent1>
      <a:accent2>
        <a:srgbClr val="FFC000"/>
      </a:accent2>
      <a:accent3>
        <a:srgbClr val="444342"/>
      </a:accent3>
      <a:accent4>
        <a:srgbClr val="FFC000"/>
      </a:accent4>
      <a:accent5>
        <a:srgbClr val="444342"/>
      </a:accent5>
      <a:accent6>
        <a:srgbClr val="FFC000"/>
      </a:accent6>
      <a:hlink>
        <a:srgbClr val="FFFFFF"/>
      </a:hlink>
      <a:folHlink>
        <a:srgbClr val="FFFFF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C000"/>
        </a:solidFill>
        <a:ln>
          <a:noFill/>
        </a:ln>
      </a:spPr>
      <a:bodyPr rtlCol="0" anchor="ctr"/>
      <a:lstStyle>
        <a:defPPr algn="ctr">
          <a:defRPr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Section Break Slide Master">
  <a:themeElements>
    <a:clrScheme name="ALLPPT-COLOR-A15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44342"/>
      </a:accent1>
      <a:accent2>
        <a:srgbClr val="FFC000"/>
      </a:accent2>
      <a:accent3>
        <a:srgbClr val="444342"/>
      </a:accent3>
      <a:accent4>
        <a:srgbClr val="FFC000"/>
      </a:accent4>
      <a:accent5>
        <a:srgbClr val="444342"/>
      </a:accent5>
      <a:accent6>
        <a:srgbClr val="FFC000"/>
      </a:accent6>
      <a:hlink>
        <a:srgbClr val="FFFFFF"/>
      </a:hlink>
      <a:folHlink>
        <a:srgbClr val="FFFFF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1794</TotalTime>
  <Words>126</Words>
  <Application>Microsoft Office PowerPoint</Application>
  <PresentationFormat>On-screen Show (16:9)</PresentationFormat>
  <Paragraphs>14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Calibri</vt:lpstr>
      <vt:lpstr>Cover and End Slide Master</vt:lpstr>
      <vt:lpstr>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googleslidesppt.com;allppt.com</dc:creator>
  <cp:lastModifiedBy>ASUS ROG</cp:lastModifiedBy>
  <cp:revision>92</cp:revision>
  <dcterms:created xsi:type="dcterms:W3CDTF">2016-12-05T23:26:54Z</dcterms:created>
  <dcterms:modified xsi:type="dcterms:W3CDTF">2020-05-29T11:32:53Z</dcterms:modified>
</cp:coreProperties>
</file>